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65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44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6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5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386" name="AutoShape 2" descr="blob:https://web.whatsapp.com/608ed698-6a9d-484f-b27a-6c5be67092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blob:https://web.whatsapp.com/608ed698-6a9d-484f-b27a-6c5be67092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68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ser\Downloads\WhatsApp Image 2022-11-10 at 11.44.2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485775"/>
            <a:ext cx="10287000" cy="782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Downloads\WhatsApp Image 2022-11-10 at 11.44.25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376238"/>
            <a:ext cx="10287000" cy="761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ownloads\WhatsApp Image 2022-11-10 at 11.44.2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471488"/>
            <a:ext cx="10287000" cy="7800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79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ownloads\WhatsApp Image 2022-11-10 at 11.44.24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347663"/>
            <a:ext cx="10287000" cy="7553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\Downloads\WhatsApp Image 2022-11-10 at 11.44.2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300038"/>
            <a:ext cx="10287000" cy="7458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User\Downloads\WhatsApp Image 2022-11-10 at 11.44.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013" y="-295275"/>
            <a:ext cx="10106026" cy="7448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User\Downloads\WhatsApp Image 2022-11-10 at 11.44.2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357188"/>
            <a:ext cx="10287000" cy="7572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47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44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53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68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741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Экран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</cp:revision>
  <dcterms:created xsi:type="dcterms:W3CDTF">2022-11-10T04:44:48Z</dcterms:created>
  <dcterms:modified xsi:type="dcterms:W3CDTF">2022-11-10T04:58:11Z</dcterms:modified>
</cp:coreProperties>
</file>